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F04A-DC5C-4FF7-839D-E6C58C3B2C1B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F413-F537-437B-AA2B-437FB6DB0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3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F04A-DC5C-4FF7-839D-E6C58C3B2C1B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F413-F537-437B-AA2B-437FB6DB0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98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F04A-DC5C-4FF7-839D-E6C58C3B2C1B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F413-F537-437B-AA2B-437FB6DB0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790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F04A-DC5C-4FF7-839D-E6C58C3B2C1B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F413-F537-437B-AA2B-437FB6DB0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847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F04A-DC5C-4FF7-839D-E6C58C3B2C1B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F413-F537-437B-AA2B-437FB6DB0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933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F04A-DC5C-4FF7-839D-E6C58C3B2C1B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F413-F537-437B-AA2B-437FB6DB0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731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F04A-DC5C-4FF7-839D-E6C58C3B2C1B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F413-F537-437B-AA2B-437FB6DB0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02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F04A-DC5C-4FF7-839D-E6C58C3B2C1B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F413-F537-437B-AA2B-437FB6DB0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25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F04A-DC5C-4FF7-839D-E6C58C3B2C1B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F413-F537-437B-AA2B-437FB6DB0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78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F04A-DC5C-4FF7-839D-E6C58C3B2C1B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F413-F537-437B-AA2B-437FB6DB0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92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F04A-DC5C-4FF7-839D-E6C58C3B2C1B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9F413-F537-437B-AA2B-437FB6DB0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033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EF04A-DC5C-4FF7-839D-E6C58C3B2C1B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9F413-F537-437B-AA2B-437FB6DB0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787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Analyzing the </a:t>
            </a:r>
            <a:r>
              <a:rPr lang="en-US" i="1" dirty="0" smtClean="0"/>
              <a:t>Shrek</a:t>
            </a:r>
            <a:r>
              <a:rPr lang="en-US" dirty="0" smtClean="0"/>
              <a:t> Series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Student Name</a:t>
            </a:r>
          </a:p>
          <a:p>
            <a:r>
              <a:rPr lang="en-US" dirty="0" smtClean="0"/>
              <a:t>Ms. Daigle – Period ___</a:t>
            </a:r>
          </a:p>
          <a:p>
            <a:r>
              <a:rPr lang="en-US" dirty="0" smtClean="0"/>
              <a:t>May 29,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496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the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In 4-6 sentences, summarize the story of </a:t>
            </a:r>
            <a:r>
              <a:rPr lang="en-US" b="1" i="1" dirty="0" smtClean="0"/>
              <a:t>Shrek</a:t>
            </a:r>
            <a:r>
              <a:rPr lang="en-US" b="1" dirty="0" smtClean="0"/>
              <a:t>.  Here’s your first sentence:</a:t>
            </a:r>
          </a:p>
          <a:p>
            <a:pPr marL="0" indent="0">
              <a:buNone/>
            </a:pPr>
            <a:r>
              <a:rPr lang="en-US" dirty="0"/>
              <a:t>Shrek has rescued Princess Fiona, got married, and now is time to meet the parents. </a:t>
            </a:r>
          </a:p>
        </p:txBody>
      </p:sp>
    </p:spTree>
    <p:extLst>
      <p:ext uri="{BB962C8B-B14F-4D97-AF65-F5344CB8AC3E}">
        <p14:creationId xmlns:p14="http://schemas.microsoft.com/office/powerpoint/2010/main" val="3717752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Shrek</a:t>
            </a:r>
            <a:r>
              <a:rPr lang="en-US" dirty="0" smtClean="0"/>
              <a:t> as a Parody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i="1" dirty="0" smtClean="0"/>
              <a:t> Shrek </a:t>
            </a:r>
            <a:r>
              <a:rPr lang="en-US" dirty="0" smtClean="0"/>
              <a:t>movies reference many other movies and stories.  People relate and laugh at the exaggerated interpretation.  Here are some of the movies and stories that are referenced: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708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Characters </a:t>
            </a:r>
            <a:br>
              <a:rPr lang="en-US" dirty="0" smtClean="0"/>
            </a:br>
            <a:r>
              <a:rPr lang="en-US" dirty="0" smtClean="0"/>
              <a:t>&amp; 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this slide, explain how Shrek is a dynamic character. (Hint: He learned a lesson… what lesson did he learn?)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765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children enjoy this movie?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032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Conclusive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your own review of the </a:t>
            </a:r>
            <a:r>
              <a:rPr lang="en-US" i="1" dirty="0" smtClean="0"/>
              <a:t>Shrek</a:t>
            </a:r>
            <a:r>
              <a:rPr lang="en-US" dirty="0" smtClean="0"/>
              <a:t> movies.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974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134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Analyzing the Shrek Series</vt:lpstr>
      <vt:lpstr>Summary of the Story</vt:lpstr>
      <vt:lpstr>Shrek as a Parody</vt:lpstr>
      <vt:lpstr>Dynamic Characters  &amp; Lessons Learned</vt:lpstr>
      <vt:lpstr>Why do children enjoy this movie?</vt:lpstr>
      <vt:lpstr>Conclusive Remarks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Analyzing the Shrek Series</dc:title>
  <dc:creator>Amber Daigle</dc:creator>
  <cp:lastModifiedBy>Amber Daigle</cp:lastModifiedBy>
  <cp:revision>1</cp:revision>
  <dcterms:created xsi:type="dcterms:W3CDTF">2013-05-29T13:11:41Z</dcterms:created>
  <dcterms:modified xsi:type="dcterms:W3CDTF">2013-05-29T13:19:20Z</dcterms:modified>
</cp:coreProperties>
</file>